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7" r:id="rId3"/>
    <p:sldId id="258" r:id="rId4"/>
    <p:sldId id="259" r:id="rId5"/>
  </p:sldIdLst>
  <p:sldSz cx="18284825" cy="10296525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B2B2B2"/>
    <a:srgbClr val="7EBA4D"/>
    <a:srgbClr val="2B2B2C"/>
    <a:srgbClr val="ACD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>
        <p:scale>
          <a:sx n="52" d="100"/>
          <a:sy n="52" d="100"/>
        </p:scale>
        <p:origin x="-90" y="-1560"/>
      </p:cViewPr>
      <p:guideLst>
        <p:guide orient="horz" pos="3243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603" y="1685103"/>
            <a:ext cx="13713619" cy="3584716"/>
          </a:xfrm>
        </p:spPr>
        <p:txBody>
          <a:bodyPr anchor="b"/>
          <a:lstStyle>
            <a:lvl1pPr algn="ctr">
              <a:defRPr sz="8998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603" y="5408060"/>
            <a:ext cx="13713619" cy="2485943"/>
          </a:xfrm>
        </p:spPr>
        <p:txBody>
          <a:bodyPr/>
          <a:lstStyle>
            <a:lvl1pPr marL="0" indent="0" algn="ctr">
              <a:buNone/>
              <a:defRPr sz="3599"/>
            </a:lvl1pPr>
            <a:lvl2pPr marL="685663" indent="0" algn="ctr">
              <a:buNone/>
              <a:defRPr sz="2999"/>
            </a:lvl2pPr>
            <a:lvl3pPr marL="1371326" indent="0" algn="ctr">
              <a:buNone/>
              <a:defRPr sz="2699"/>
            </a:lvl3pPr>
            <a:lvl4pPr marL="2056989" indent="0" algn="ctr">
              <a:buNone/>
              <a:defRPr sz="2400"/>
            </a:lvl4pPr>
            <a:lvl5pPr marL="2742651" indent="0" algn="ctr">
              <a:buNone/>
              <a:defRPr sz="2400"/>
            </a:lvl5pPr>
            <a:lvl6pPr marL="3428314" indent="0" algn="ctr">
              <a:buNone/>
              <a:defRPr sz="2400"/>
            </a:lvl6pPr>
            <a:lvl7pPr marL="4113977" indent="0" algn="ctr">
              <a:buNone/>
              <a:defRPr sz="2400"/>
            </a:lvl7pPr>
            <a:lvl8pPr marL="4799640" indent="0" algn="ctr">
              <a:buNone/>
              <a:defRPr sz="2400"/>
            </a:lvl8pPr>
            <a:lvl9pPr marL="5485303" indent="0" algn="ctr">
              <a:buNone/>
              <a:defRPr sz="24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92AF-4A89-4F1F-8B09-9856DC5BADFA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AA6-A60E-45F2-93AF-5C091DFD8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10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92AF-4A89-4F1F-8B09-9856DC5BADFA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AA6-A60E-45F2-93AF-5C091DFD8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90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5078" y="548195"/>
            <a:ext cx="3942665" cy="872582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082" y="548195"/>
            <a:ext cx="11599436" cy="872582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92AF-4A89-4F1F-8B09-9856DC5BADFA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AA6-A60E-45F2-93AF-5C091DFD8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06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92AF-4A89-4F1F-8B09-9856DC5BADFA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AA6-A60E-45F2-93AF-5C091DFD8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8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558" y="2566982"/>
            <a:ext cx="15770662" cy="4283068"/>
          </a:xfrm>
        </p:spPr>
        <p:txBody>
          <a:bodyPr anchor="b"/>
          <a:lstStyle>
            <a:lvl1pPr>
              <a:defRPr sz="8998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558" y="6890570"/>
            <a:ext cx="15770662" cy="2252364"/>
          </a:xfrm>
        </p:spPr>
        <p:txBody>
          <a:bodyPr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685663" indent="0">
              <a:buNone/>
              <a:defRPr sz="2999">
                <a:solidFill>
                  <a:schemeClr val="tx1">
                    <a:tint val="75000"/>
                  </a:schemeClr>
                </a:solidFill>
              </a:defRPr>
            </a:lvl2pPr>
            <a:lvl3pPr marL="1371326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3pPr>
            <a:lvl4pPr marL="205698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6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3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39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30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92AF-4A89-4F1F-8B09-9856DC5BADFA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AA6-A60E-45F2-93AF-5C091DFD8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05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082" y="2740973"/>
            <a:ext cx="7771051" cy="653305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6692" y="2740973"/>
            <a:ext cx="7771051" cy="653305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92AF-4A89-4F1F-8B09-9856DC5BADFA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AA6-A60E-45F2-93AF-5C091DFD8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40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63" y="548195"/>
            <a:ext cx="15770662" cy="199018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464" y="2524080"/>
            <a:ext cx="7735337" cy="1237012"/>
          </a:xfrm>
        </p:spPr>
        <p:txBody>
          <a:bodyPr anchor="b"/>
          <a:lstStyle>
            <a:lvl1pPr marL="0" indent="0">
              <a:buNone/>
              <a:defRPr sz="3599" b="1"/>
            </a:lvl1pPr>
            <a:lvl2pPr marL="685663" indent="0">
              <a:buNone/>
              <a:defRPr sz="2999" b="1"/>
            </a:lvl2pPr>
            <a:lvl3pPr marL="1371326" indent="0">
              <a:buNone/>
              <a:defRPr sz="2699" b="1"/>
            </a:lvl3pPr>
            <a:lvl4pPr marL="2056989" indent="0">
              <a:buNone/>
              <a:defRPr sz="2400" b="1"/>
            </a:lvl4pPr>
            <a:lvl5pPr marL="2742651" indent="0">
              <a:buNone/>
              <a:defRPr sz="2400" b="1"/>
            </a:lvl5pPr>
            <a:lvl6pPr marL="3428314" indent="0">
              <a:buNone/>
              <a:defRPr sz="2400" b="1"/>
            </a:lvl6pPr>
            <a:lvl7pPr marL="4113977" indent="0">
              <a:buNone/>
              <a:defRPr sz="2400" b="1"/>
            </a:lvl7pPr>
            <a:lvl8pPr marL="4799640" indent="0">
              <a:buNone/>
              <a:defRPr sz="2400" b="1"/>
            </a:lvl8pPr>
            <a:lvl9pPr marL="5485303" indent="0">
              <a:buNone/>
              <a:defRPr sz="24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464" y="3761092"/>
            <a:ext cx="7735337" cy="553199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6693" y="2524080"/>
            <a:ext cx="7773432" cy="1237012"/>
          </a:xfrm>
        </p:spPr>
        <p:txBody>
          <a:bodyPr anchor="b"/>
          <a:lstStyle>
            <a:lvl1pPr marL="0" indent="0">
              <a:buNone/>
              <a:defRPr sz="3599" b="1"/>
            </a:lvl1pPr>
            <a:lvl2pPr marL="685663" indent="0">
              <a:buNone/>
              <a:defRPr sz="2999" b="1"/>
            </a:lvl2pPr>
            <a:lvl3pPr marL="1371326" indent="0">
              <a:buNone/>
              <a:defRPr sz="2699" b="1"/>
            </a:lvl3pPr>
            <a:lvl4pPr marL="2056989" indent="0">
              <a:buNone/>
              <a:defRPr sz="2400" b="1"/>
            </a:lvl4pPr>
            <a:lvl5pPr marL="2742651" indent="0">
              <a:buNone/>
              <a:defRPr sz="2400" b="1"/>
            </a:lvl5pPr>
            <a:lvl6pPr marL="3428314" indent="0">
              <a:buNone/>
              <a:defRPr sz="2400" b="1"/>
            </a:lvl6pPr>
            <a:lvl7pPr marL="4113977" indent="0">
              <a:buNone/>
              <a:defRPr sz="2400" b="1"/>
            </a:lvl7pPr>
            <a:lvl8pPr marL="4799640" indent="0">
              <a:buNone/>
              <a:defRPr sz="2400" b="1"/>
            </a:lvl8pPr>
            <a:lvl9pPr marL="5485303" indent="0">
              <a:buNone/>
              <a:defRPr sz="24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6693" y="3761092"/>
            <a:ext cx="7773432" cy="553199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92AF-4A89-4F1F-8B09-9856DC5BADFA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AA6-A60E-45F2-93AF-5C091DFD8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28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92AF-4A89-4F1F-8B09-9856DC5BADFA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AA6-A60E-45F2-93AF-5C091DFD8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06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92AF-4A89-4F1F-8B09-9856DC5BADFA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AA6-A60E-45F2-93AF-5C091DFD8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62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64" y="686435"/>
            <a:ext cx="5897331" cy="2402523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3432" y="1482510"/>
            <a:ext cx="9256693" cy="7317206"/>
          </a:xfrm>
        </p:spPr>
        <p:txBody>
          <a:bodyPr/>
          <a:lstStyle>
            <a:lvl1pPr>
              <a:defRPr sz="4799"/>
            </a:lvl1pPr>
            <a:lvl2pPr>
              <a:defRPr sz="4199"/>
            </a:lvl2pPr>
            <a:lvl3pPr>
              <a:defRPr sz="3599"/>
            </a:lvl3pPr>
            <a:lvl4pPr>
              <a:defRPr sz="2999"/>
            </a:lvl4pPr>
            <a:lvl5pPr>
              <a:defRPr sz="2999"/>
            </a:lvl5pPr>
            <a:lvl6pPr>
              <a:defRPr sz="2999"/>
            </a:lvl6pPr>
            <a:lvl7pPr>
              <a:defRPr sz="2999"/>
            </a:lvl7pPr>
            <a:lvl8pPr>
              <a:defRPr sz="2999"/>
            </a:lvl8pPr>
            <a:lvl9pPr>
              <a:defRPr sz="2999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464" y="3088957"/>
            <a:ext cx="5897331" cy="5722676"/>
          </a:xfrm>
        </p:spPr>
        <p:txBody>
          <a:bodyPr/>
          <a:lstStyle>
            <a:lvl1pPr marL="0" indent="0">
              <a:buNone/>
              <a:defRPr sz="2400"/>
            </a:lvl1pPr>
            <a:lvl2pPr marL="685663" indent="0">
              <a:buNone/>
              <a:defRPr sz="2100"/>
            </a:lvl2pPr>
            <a:lvl3pPr marL="1371326" indent="0">
              <a:buNone/>
              <a:defRPr sz="1800"/>
            </a:lvl3pPr>
            <a:lvl4pPr marL="2056989" indent="0">
              <a:buNone/>
              <a:defRPr sz="1500"/>
            </a:lvl4pPr>
            <a:lvl5pPr marL="2742651" indent="0">
              <a:buNone/>
              <a:defRPr sz="1500"/>
            </a:lvl5pPr>
            <a:lvl6pPr marL="3428314" indent="0">
              <a:buNone/>
              <a:defRPr sz="1500"/>
            </a:lvl6pPr>
            <a:lvl7pPr marL="4113977" indent="0">
              <a:buNone/>
              <a:defRPr sz="1500"/>
            </a:lvl7pPr>
            <a:lvl8pPr marL="4799640" indent="0">
              <a:buNone/>
              <a:defRPr sz="1500"/>
            </a:lvl8pPr>
            <a:lvl9pPr marL="5485303" indent="0">
              <a:buNone/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92AF-4A89-4F1F-8B09-9856DC5BADFA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AA6-A60E-45F2-93AF-5C091DFD8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41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64" y="686435"/>
            <a:ext cx="5897331" cy="2402523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3432" y="1482510"/>
            <a:ext cx="9256693" cy="7317206"/>
          </a:xfrm>
        </p:spPr>
        <p:txBody>
          <a:bodyPr anchor="t"/>
          <a:lstStyle>
            <a:lvl1pPr marL="0" indent="0">
              <a:buNone/>
              <a:defRPr sz="4799"/>
            </a:lvl1pPr>
            <a:lvl2pPr marL="685663" indent="0">
              <a:buNone/>
              <a:defRPr sz="4199"/>
            </a:lvl2pPr>
            <a:lvl3pPr marL="1371326" indent="0">
              <a:buNone/>
              <a:defRPr sz="3599"/>
            </a:lvl3pPr>
            <a:lvl4pPr marL="2056989" indent="0">
              <a:buNone/>
              <a:defRPr sz="2999"/>
            </a:lvl4pPr>
            <a:lvl5pPr marL="2742651" indent="0">
              <a:buNone/>
              <a:defRPr sz="2999"/>
            </a:lvl5pPr>
            <a:lvl6pPr marL="3428314" indent="0">
              <a:buNone/>
              <a:defRPr sz="2999"/>
            </a:lvl6pPr>
            <a:lvl7pPr marL="4113977" indent="0">
              <a:buNone/>
              <a:defRPr sz="2999"/>
            </a:lvl7pPr>
            <a:lvl8pPr marL="4799640" indent="0">
              <a:buNone/>
              <a:defRPr sz="2999"/>
            </a:lvl8pPr>
            <a:lvl9pPr marL="5485303" indent="0">
              <a:buNone/>
              <a:defRPr sz="2999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464" y="3088957"/>
            <a:ext cx="5897331" cy="5722676"/>
          </a:xfrm>
        </p:spPr>
        <p:txBody>
          <a:bodyPr/>
          <a:lstStyle>
            <a:lvl1pPr marL="0" indent="0">
              <a:buNone/>
              <a:defRPr sz="2400"/>
            </a:lvl1pPr>
            <a:lvl2pPr marL="685663" indent="0">
              <a:buNone/>
              <a:defRPr sz="2100"/>
            </a:lvl2pPr>
            <a:lvl3pPr marL="1371326" indent="0">
              <a:buNone/>
              <a:defRPr sz="1800"/>
            </a:lvl3pPr>
            <a:lvl4pPr marL="2056989" indent="0">
              <a:buNone/>
              <a:defRPr sz="1500"/>
            </a:lvl4pPr>
            <a:lvl5pPr marL="2742651" indent="0">
              <a:buNone/>
              <a:defRPr sz="1500"/>
            </a:lvl5pPr>
            <a:lvl6pPr marL="3428314" indent="0">
              <a:buNone/>
              <a:defRPr sz="1500"/>
            </a:lvl6pPr>
            <a:lvl7pPr marL="4113977" indent="0">
              <a:buNone/>
              <a:defRPr sz="1500"/>
            </a:lvl7pPr>
            <a:lvl8pPr marL="4799640" indent="0">
              <a:buNone/>
              <a:defRPr sz="1500"/>
            </a:lvl8pPr>
            <a:lvl9pPr marL="5485303" indent="0">
              <a:buNone/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92AF-4A89-4F1F-8B09-9856DC5BADFA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AA6-A60E-45F2-93AF-5C091DFD8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98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082" y="548195"/>
            <a:ext cx="15770662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082" y="2740973"/>
            <a:ext cx="15770662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082" y="9543354"/>
            <a:ext cx="4114086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292AF-4A89-4F1F-8B09-9856DC5BADFA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6849" y="9543354"/>
            <a:ext cx="617112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3657" y="9543354"/>
            <a:ext cx="4114086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DDAA6-A60E-45F2-93AF-5C091DFD83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31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71326" rtl="0" eaLnBrk="1" latinLnBrk="0" hangingPunct="1">
        <a:lnSpc>
          <a:spcPct val="90000"/>
        </a:lnSpc>
        <a:spcBef>
          <a:spcPct val="0"/>
        </a:spcBef>
        <a:buNone/>
        <a:defRPr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1" indent="-342831" algn="l" defTabSz="137132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494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714157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3pPr>
      <a:lvl4pPr marL="2399820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3085483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771146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4456808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5142471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828134" indent="-342831" algn="l" defTabSz="13713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2pPr>
      <a:lvl3pPr marL="1371326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3pPr>
      <a:lvl4pPr marL="2056989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428314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4113977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799640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485303" algn="l" defTabSz="1371326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082" y="548195"/>
            <a:ext cx="15770662" cy="1343667"/>
          </a:xfrm>
        </p:spPr>
        <p:txBody>
          <a:bodyPr/>
          <a:lstStyle/>
          <a:p>
            <a:r>
              <a:rPr lang="de-DE" dirty="0" smtClean="0"/>
              <a:t>Hinweise zur Verwendung der Vorlagen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7082" y="1891863"/>
            <a:ext cx="15770662" cy="7382162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Die Folien in dieser Datei dienen als Vorlagen und Beispiele für die Anzeige Ihrer Veranstaltungshinweise und Termine auf dem Monitor im Foyer des Georg Forster-Gebäudes.</a:t>
            </a:r>
          </a:p>
          <a:p>
            <a:r>
              <a:rPr lang="de-DE" dirty="0"/>
              <a:t>Sie können </a:t>
            </a:r>
            <a:r>
              <a:rPr lang="de-DE" dirty="0" smtClean="0"/>
              <a:t>eine Vorlage auswählen und ganz nach Ihren Wünschen gestalten:</a:t>
            </a:r>
          </a:p>
          <a:p>
            <a:pPr lvl="1"/>
            <a:r>
              <a:rPr lang="de-DE" dirty="0" smtClean="0"/>
              <a:t>Passen Sie die Texte an</a:t>
            </a:r>
          </a:p>
          <a:p>
            <a:pPr lvl="1"/>
            <a:r>
              <a:rPr lang="de-DE" dirty="0" smtClean="0"/>
              <a:t>Fügen Sie eigene Hintergrundbilder ein</a:t>
            </a:r>
          </a:p>
          <a:p>
            <a:pPr lvl="1"/>
            <a:r>
              <a:rPr lang="de-DE" dirty="0" smtClean="0"/>
              <a:t>Verwenden Sie Ihr Logo oder Bilder zur Veranstaltung  </a:t>
            </a:r>
            <a:endParaRPr lang="de-DE" dirty="0"/>
          </a:p>
          <a:p>
            <a:r>
              <a:rPr lang="de-DE" dirty="0" smtClean="0"/>
              <a:t>Die Folien haben eine voreingestellte Größe von 50,8 cm x 28,6 cm. Diese Größe darf nicht verändert werden.</a:t>
            </a:r>
          </a:p>
          <a:p>
            <a:r>
              <a:rPr lang="de-DE" dirty="0" smtClean="0"/>
              <a:t>Bitte denken Sie daran, eine nicht zu kleine Schriftgröße zu wählen, damit die Anzeige auf dem Monitor gut lesbar ist.</a:t>
            </a:r>
          </a:p>
          <a:p>
            <a:r>
              <a:rPr lang="de-DE" dirty="0" smtClean="0"/>
              <a:t>Um eine .</a:t>
            </a:r>
            <a:r>
              <a:rPr lang="de-DE" dirty="0" err="1" smtClean="0"/>
              <a:t>jpg</a:t>
            </a:r>
            <a:r>
              <a:rPr lang="de-DE" dirty="0" smtClean="0"/>
              <a:t>-Datei zu erzeugen, markieren sie die gewünschte Folie, gehen Sie auf „speichern unter“ und wählen dort den Dateityp „JPEG-Dateiaustauschformat (*.</a:t>
            </a:r>
            <a:r>
              <a:rPr lang="de-DE" dirty="0" err="1" smtClean="0"/>
              <a:t>jpg</a:t>
            </a:r>
            <a:r>
              <a:rPr lang="de-DE" dirty="0" smtClean="0"/>
              <a:t>)“. speichern Sie die Datei und senden Sie sie an </a:t>
            </a:r>
            <a:r>
              <a:rPr lang="de-DE" dirty="0" err="1"/>
              <a:t>gfg-monitor</a:t>
            </a:r>
            <a:r>
              <a:rPr lang="de-DE" dirty="0"/>
              <a:t>@</a:t>
            </a:r>
            <a:r>
              <a:rPr lang="de-DE" dirty="0" err="1"/>
              <a:t>uni-mainz.de</a:t>
            </a:r>
            <a:r>
              <a:rPr lang="de-DE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0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30166" y="3090040"/>
            <a:ext cx="165537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>
                <a:solidFill>
                  <a:srgbClr val="2B2B2C"/>
                </a:solidFill>
                <a:latin typeface="Arial Rounded MT Bold" panose="020F0704030504030204" pitchFamily="34" charset="0"/>
              </a:rPr>
              <a:t>Veranstaltungstitel Schriftgröße ca. 96</a:t>
            </a:r>
            <a:endParaRPr lang="de-DE" sz="9600" dirty="0">
              <a:solidFill>
                <a:srgbClr val="2B2B2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30166" y="7073467"/>
            <a:ext cx="165537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rgbClr val="2B2B2C"/>
                </a:solidFill>
                <a:latin typeface="Arial Rounded MT Bold" panose="020F0704030504030204" pitchFamily="34" charset="0"/>
              </a:rPr>
              <a:t>Details</a:t>
            </a:r>
          </a:p>
          <a:p>
            <a:r>
              <a:rPr lang="de-DE" sz="5400" dirty="0" smtClean="0">
                <a:solidFill>
                  <a:srgbClr val="2B2B2C"/>
                </a:solidFill>
                <a:latin typeface="Arial Rounded MT Bold" panose="020F0704030504030204" pitchFamily="34" charset="0"/>
              </a:rPr>
              <a:t>Details</a:t>
            </a:r>
          </a:p>
          <a:p>
            <a:r>
              <a:rPr lang="de-DE" sz="5400" dirty="0" smtClean="0">
                <a:solidFill>
                  <a:srgbClr val="2B2B2C"/>
                </a:solidFill>
                <a:latin typeface="Arial Rounded MT Bold" panose="020F0704030504030204" pitchFamily="34" charset="0"/>
              </a:rPr>
              <a:t>Schriftgröße mindestens 54</a:t>
            </a:r>
            <a:endParaRPr lang="de-DE" sz="5400" dirty="0">
              <a:solidFill>
                <a:srgbClr val="2B2B2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30166" y="2275486"/>
            <a:ext cx="16553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rgbClr val="2B2B2C"/>
                </a:solidFill>
                <a:latin typeface="Arial Rounded MT Bold" panose="020F0704030504030204" pitchFamily="34" charset="0"/>
              </a:rPr>
              <a:t>Das Institut … lädt ein:</a:t>
            </a:r>
          </a:p>
        </p:txBody>
      </p:sp>
    </p:spTree>
    <p:extLst>
      <p:ext uri="{BB962C8B-B14F-4D97-AF65-F5344CB8AC3E}">
        <p14:creationId xmlns:p14="http://schemas.microsoft.com/office/powerpoint/2010/main" val="17097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b="2846"/>
          <a:stretch/>
        </p:blipFill>
        <p:spPr>
          <a:xfrm>
            <a:off x="0" y="-15766"/>
            <a:ext cx="18281240" cy="103106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" y="5376041"/>
            <a:ext cx="18281240" cy="4920484"/>
          </a:xfrm>
          <a:prstGeom prst="rect">
            <a:avLst/>
          </a:prstGeom>
          <a:solidFill>
            <a:srgbClr val="DDDDD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930166" y="5470666"/>
            <a:ext cx="165537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 smtClean="0">
                <a:solidFill>
                  <a:srgbClr val="2B2B2C"/>
                </a:solidFill>
                <a:latin typeface="Frutiger LT 55 Roman" panose="020B0603030504020204" pitchFamily="34" charset="0"/>
              </a:rPr>
              <a:t>Zeile 1: Veranstaltungstitel</a:t>
            </a:r>
          </a:p>
          <a:p>
            <a:r>
              <a:rPr lang="de-DE" sz="9600" b="1" dirty="0" smtClean="0">
                <a:solidFill>
                  <a:srgbClr val="2B2B2C"/>
                </a:solidFill>
                <a:latin typeface="Frutiger LT 55 Roman" panose="020B0603030504020204" pitchFamily="34" charset="0"/>
              </a:rPr>
              <a:t>Schriftgröße ca. 96</a:t>
            </a:r>
            <a:endParaRPr lang="de-DE" sz="9600" b="1" dirty="0">
              <a:solidFill>
                <a:srgbClr val="2B2B2C"/>
              </a:solidFill>
              <a:latin typeface="Frutiger LT 55 Roman" panose="020B0603030504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30165" y="8385911"/>
            <a:ext cx="16553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rgbClr val="2B2B2C"/>
                </a:solidFill>
                <a:latin typeface="Frutiger LT 55 Roman" panose="020B0603030504020204" pitchFamily="34" charset="0"/>
              </a:rPr>
              <a:t>Zeile 3: Details</a:t>
            </a:r>
          </a:p>
          <a:p>
            <a:r>
              <a:rPr lang="de-DE" sz="5400" dirty="0" smtClean="0">
                <a:solidFill>
                  <a:srgbClr val="2B2B2C"/>
                </a:solidFill>
                <a:latin typeface="Frutiger LT 55 Roman" panose="020B0603030504020204" pitchFamily="34" charset="0"/>
              </a:rPr>
              <a:t>Schriftgröße mindestens 54</a:t>
            </a:r>
          </a:p>
        </p:txBody>
      </p:sp>
    </p:spTree>
    <p:extLst>
      <p:ext uri="{BB962C8B-B14F-4D97-AF65-F5344CB8AC3E}">
        <p14:creationId xmlns:p14="http://schemas.microsoft.com/office/powerpoint/2010/main" val="39944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7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</Words>
  <Application>Microsoft Office PowerPoint</Application>
  <PresentationFormat>Benutzerdefiniert</PresentationFormat>
  <Paragraphs>18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</vt:lpstr>
      <vt:lpstr>Hinweise zur Verwendung der Vorlagen</vt:lpstr>
      <vt:lpstr>PowerPoint-Präsentation</vt:lpstr>
      <vt:lpstr>PowerPoint-Präsentation</vt:lpstr>
      <vt:lpstr>PowerPoint-Präsentation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Veranstaltungstitel lorem ipsum</dc:title>
  <dc:creator>Schlag, Stefan</dc:creator>
  <cp:lastModifiedBy>Esther Brendel</cp:lastModifiedBy>
  <cp:revision>25</cp:revision>
  <cp:lastPrinted>2018-11-21T19:24:32Z</cp:lastPrinted>
  <dcterms:created xsi:type="dcterms:W3CDTF">2018-11-21T12:08:42Z</dcterms:created>
  <dcterms:modified xsi:type="dcterms:W3CDTF">2019-07-08T10:09:17Z</dcterms:modified>
</cp:coreProperties>
</file>